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2" r:id="rId6"/>
    <p:sldId id="273" r:id="rId7"/>
    <p:sldId id="274" r:id="rId8"/>
    <p:sldId id="275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06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BAF2F-EC8C-4C4E-8784-D971DC1BC086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20D2-FC61-405D-8D91-B18149E4D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53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BAF2F-EC8C-4C4E-8784-D971DC1BC086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20D2-FC61-405D-8D91-B18149E4D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18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470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BAF2F-EC8C-4C4E-8784-D971DC1BC086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20D2-FC61-405D-8D91-B18149E4D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481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BAF2F-EC8C-4C4E-8784-D971DC1BC086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20D2-FC61-405D-8D91-B18149E4D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12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BAF2F-EC8C-4C4E-8784-D971DC1BC086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20D2-FC61-405D-8D91-B18149E4D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38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BAF2F-EC8C-4C4E-8784-D971DC1BC086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20D2-FC61-405D-8D91-B18149E4D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56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4040188" cy="4873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622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828800"/>
            <a:ext cx="4041775" cy="4873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3622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BAF2F-EC8C-4C4E-8784-D971DC1BC086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20D2-FC61-405D-8D91-B18149E4D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1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BAF2F-EC8C-4C4E-8784-D971DC1BC086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20D2-FC61-405D-8D91-B18149E4D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827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BAF2F-EC8C-4C4E-8784-D971DC1BC086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20D2-FC61-405D-8D91-B18149E4D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97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704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914400"/>
            <a:ext cx="5111750" cy="5395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0"/>
            <a:ext cx="3008313" cy="45386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BAF2F-EC8C-4C4E-8784-D971DC1BC086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20D2-FC61-405D-8D91-B18149E4D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604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4399"/>
            <a:ext cx="5486400" cy="3813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BAF2F-EC8C-4C4E-8784-D971DC1BC086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20D2-FC61-405D-8D91-B18149E4D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202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BAF2F-EC8C-4C4E-8784-D971DC1BC086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720D2-FC61-405D-8D91-B18149E4DDF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14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wslcb.mjtraceability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Traceability System Update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6900" y="3810000"/>
            <a:ext cx="5410200" cy="457200"/>
          </a:xfrm>
        </p:spPr>
        <p:txBody>
          <a:bodyPr/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New </a:t>
            </a:r>
            <a:r>
              <a:rPr lang="en-US" sz="2400" dirty="0" smtClean="0">
                <a:solidFill>
                  <a:schemeClr val="tx1"/>
                </a:solidFill>
              </a:rPr>
              <a:t>Transporter License Functionality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53200" y="591271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June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10, 2016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35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Overview of </a:t>
            </a:r>
            <a:r>
              <a:rPr lang="en-US" dirty="0"/>
              <a:t>New Functionality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96240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New functionality will allow </a:t>
            </a:r>
            <a:r>
              <a:rPr lang="en-US" dirty="0" smtClean="0"/>
              <a:t>licensees to</a:t>
            </a:r>
            <a:r>
              <a:rPr lang="en-US" dirty="0" smtClean="0"/>
              <a:t>: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Transfer inventory outbound through licensed 3</a:t>
            </a:r>
            <a:r>
              <a:rPr lang="en-US" baseline="30000" dirty="0" smtClean="0"/>
              <a:t>rd</a:t>
            </a:r>
            <a:r>
              <a:rPr lang="en-US" dirty="0" smtClean="0"/>
              <a:t> party transporter licensees.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3400" y="5791200"/>
            <a:ext cx="7924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All examples are created using the WSLCB Traceability System Interface located at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wslcb.mjtraceability.com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 If you use a third party software system you will need to contact your vendor for system specific instructions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97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52500"/>
            <a:ext cx="7467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Creating a 3</a:t>
            </a:r>
            <a:r>
              <a:rPr lang="en-US" baseline="30000" dirty="0" smtClean="0"/>
              <a:t>rd</a:t>
            </a:r>
            <a:r>
              <a:rPr lang="en-US" dirty="0" smtClean="0"/>
              <a:t> Party Transporter Manifest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189" y="2209800"/>
            <a:ext cx="8071022" cy="39925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Click the ‘Transport Manifest’ button.</a:t>
            </a:r>
            <a:endParaRPr lang="en-US" sz="2000" dirty="0" smtClean="0"/>
          </a:p>
          <a:p>
            <a:r>
              <a:rPr lang="en-US" sz="2000" dirty="0" smtClean="0"/>
              <a:t>Select the </a:t>
            </a:r>
            <a:r>
              <a:rPr lang="en-US" sz="2000" dirty="0" smtClean="0"/>
              <a:t>‘3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Party Transport Manifest’ option</a:t>
            </a:r>
            <a:endParaRPr lang="en-US" sz="2000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2737" y="3352800"/>
            <a:ext cx="3133725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91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2211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Generate the manifest as you normall</a:t>
            </a:r>
            <a:r>
              <a:rPr lang="en-US" sz="2000" dirty="0" smtClean="0"/>
              <a:t>y would.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09600" y="941614"/>
            <a:ext cx="7543800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Creating a 3</a:t>
            </a:r>
            <a:r>
              <a:rPr lang="en-US" baseline="30000" dirty="0"/>
              <a:t>rd</a:t>
            </a:r>
            <a:r>
              <a:rPr lang="en-US" dirty="0"/>
              <a:t> Party Transporter Manifest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412" y="2667000"/>
            <a:ext cx="7877175" cy="3814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31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2211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Select your desired Transport Company from the drop down near the bottom-left side of the window.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09600" y="941614"/>
            <a:ext cx="7543800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Creating a 3</a:t>
            </a:r>
            <a:r>
              <a:rPr lang="en-US" baseline="30000" dirty="0"/>
              <a:t>rd</a:t>
            </a:r>
            <a:r>
              <a:rPr lang="en-US" dirty="0"/>
              <a:t> Party Transporter Manifest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625" y="3352800"/>
            <a:ext cx="4095750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48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438400"/>
            <a:ext cx="8229600" cy="42211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Once you click ‘Generate’, the rest of the process mirrors the current manifest/transfer process.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09600" y="941614"/>
            <a:ext cx="7543800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Creating a 3</a:t>
            </a:r>
            <a:r>
              <a:rPr lang="en-US" baseline="30000" dirty="0"/>
              <a:t>rd</a:t>
            </a:r>
            <a:r>
              <a:rPr lang="en-US" dirty="0"/>
              <a:t> Party Transporter Manifest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86" y="3505200"/>
            <a:ext cx="850582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55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221163"/>
          </a:xfrm>
        </p:spPr>
        <p:txBody>
          <a:bodyPr>
            <a:normAutofit/>
          </a:bodyPr>
          <a:lstStyle/>
          <a:p>
            <a:r>
              <a:rPr lang="en-US" sz="2000" dirty="0"/>
              <a:t>T</a:t>
            </a:r>
            <a:r>
              <a:rPr lang="en-US" sz="2000" dirty="0" smtClean="0"/>
              <a:t>he transport manifest will not show vehicle information or travel route.</a:t>
            </a:r>
            <a:endParaRPr lang="en-US" sz="200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09600" y="941614"/>
            <a:ext cx="7543800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Creating a 3</a:t>
            </a:r>
            <a:r>
              <a:rPr lang="en-US" baseline="30000" dirty="0"/>
              <a:t>rd</a:t>
            </a:r>
            <a:r>
              <a:rPr lang="en-US" dirty="0"/>
              <a:t> Party Transporter Manifest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5231" y="2751497"/>
            <a:ext cx="2832537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13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2211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Transfer outbound normally.</a:t>
            </a:r>
            <a:endParaRPr lang="en-US" sz="200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09600" y="941614"/>
            <a:ext cx="7543800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Creating a 3</a:t>
            </a:r>
            <a:r>
              <a:rPr lang="en-US" baseline="30000" dirty="0"/>
              <a:t>rd</a:t>
            </a:r>
            <a:r>
              <a:rPr lang="en-US" dirty="0"/>
              <a:t> Party Transporter Manifest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971800"/>
            <a:ext cx="2297307" cy="30152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9973" y="2971800"/>
            <a:ext cx="5729742" cy="291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8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09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SLC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WSLCB</Template>
  <TotalTime>9300</TotalTime>
  <Words>179</Words>
  <Application>Microsoft Office PowerPoint</Application>
  <PresentationFormat>On-screen Show (4:3)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Courier New</vt:lpstr>
      <vt:lpstr>WSLCB</vt:lpstr>
      <vt:lpstr>Traceability System Update</vt:lpstr>
      <vt:lpstr>Overview of New Functionality </vt:lpstr>
      <vt:lpstr>Creating a 3rd Party Transporter Manifest</vt:lpstr>
      <vt:lpstr>Creating a 3rd Party Transporter Manifest</vt:lpstr>
      <vt:lpstr>Creating a 3rd Party Transporter Manifest</vt:lpstr>
      <vt:lpstr>Creating a 3rd Party Transporter Manifest</vt:lpstr>
      <vt:lpstr>Creating a 3rd Party Transporter Manifest</vt:lpstr>
      <vt:lpstr>Creating a 3rd Party Transporter Manifest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Jodi Davison</dc:creator>
  <cp:lastModifiedBy>Corier, Peter N (LCB)</cp:lastModifiedBy>
  <cp:revision>50</cp:revision>
  <dcterms:created xsi:type="dcterms:W3CDTF">2015-05-26T20:13:08Z</dcterms:created>
  <dcterms:modified xsi:type="dcterms:W3CDTF">2016-06-10T20:11:22Z</dcterms:modified>
</cp:coreProperties>
</file>